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ac94f96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ac94f96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ac94f96a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ac94f96a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ac94f96a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ac94f96a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5ac94f96a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5ac94f96a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_fHfgU8oMSo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Sinclair’s Soldiers in Trump’s War on Media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left’s response to a conservative-dominated media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Artifact: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48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Video published by Deadspin, an online media outlet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Shows news stations owned by Sinclair Broadcast group repeating the same script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local news stations in primarily conservative-leaning areas of the nation</a:t>
            </a:r>
            <a:endParaRPr/>
          </a:p>
        </p:txBody>
      </p:sp>
      <p:pic>
        <p:nvPicPr>
          <p:cNvPr descr="Anchors at Sinclair-owned local news station parrot a script pushing Trump talking points and “the troubling trend of irresponsible, one sided news stories plaguing our country.”&#10;Subscribe to Deadspin: https://goo.gl/62kZmG&#10;&#10;Visit us at: https://deadspin.com/&#10;Like us at: https://www.facebook.com/deadspin&#10;Follow us at: https://twitter.com/deadspin&#10;&#10;Watch more from Fusion friends:&#10;Splinter: https://goo.gl/BwuJiy&#10;F-Comedy: https://goo.gl/Q27Mf7&#10;Fusion TV: https://goo.gl/1IbZ1B&#10;Gizmodo: https://goo.gl/YTRLAE&#10;Kotaku: https://goo.gl/OcnXv7&#10;Jezebel: https://goo.gl/XNsnCJ&#10;Lifehacker: https://goo.gl/3rNmzw&#10;io9: https://goo.gl/ismnzP&#10;Jalopnik: https://goo.gl/u7sDEk&#10;Sploid: https://goo.gl/4yq2UY&#10;The Root: https://goo.gl/QMOjBE&#10;Earther: https://goo.gl/nxgn48" id="62" name="Google Shape;62;p14" title="Sinclair's Soldiers in Trump's War on Medi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5500" y="1108525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Investigative Questions: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4676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does the video show the state of US politics and media?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events led to the video being made?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the video supposed to represent?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is the video edited in the way that it is?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0050" y="611275"/>
            <a:ext cx="3850800" cy="19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7700" y="3006850"/>
            <a:ext cx="3373712" cy="189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Hypothesis: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5563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video represents the fight back against the massive amounts of money and influence invested by conservative groups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Shows the goals and intents of left-leaning groups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 shows the divide in the country between left and right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1117" y="529950"/>
            <a:ext cx="2954375" cy="15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4975" y="2144875"/>
            <a:ext cx="2964002" cy="197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Methods: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4455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Analysis of video to explain and support hypothesis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Background of video: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Sinclair Group and other similar organizations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Deadspin and other similar organizations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Background of historical events that led to current status quo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Current actions and future moves?</a:t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200" y="571525"/>
            <a:ext cx="4072499" cy="2286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9100" y="3010729"/>
            <a:ext cx="2988239" cy="1980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